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2" r:id="rId2"/>
  </p:sldMasterIdLst>
  <p:notesMasterIdLst>
    <p:notesMasterId r:id="rId16"/>
  </p:notesMasterIdLst>
  <p:handoutMasterIdLst>
    <p:handoutMasterId r:id="rId17"/>
  </p:handoutMasterIdLst>
  <p:sldIdLst>
    <p:sldId id="267" r:id="rId3"/>
    <p:sldId id="286" r:id="rId4"/>
    <p:sldId id="293" r:id="rId5"/>
    <p:sldId id="289" r:id="rId6"/>
    <p:sldId id="300" r:id="rId7"/>
    <p:sldId id="291" r:id="rId8"/>
    <p:sldId id="298" r:id="rId9"/>
    <p:sldId id="290" r:id="rId10"/>
    <p:sldId id="294" r:id="rId11"/>
    <p:sldId id="292" r:id="rId12"/>
    <p:sldId id="296" r:id="rId13"/>
    <p:sldId id="299" r:id="rId14"/>
    <p:sldId id="297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1" autoAdjust="0"/>
    <p:restoredTop sz="94711" autoAdjust="0"/>
  </p:normalViewPr>
  <p:slideViewPr>
    <p:cSldViewPr>
      <p:cViewPr varScale="1">
        <p:scale>
          <a:sx n="113" d="100"/>
          <a:sy n="113" d="100"/>
        </p:scale>
        <p:origin x="132" y="294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77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12/11/2020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12/11/2020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0AFD-DEAB-4DDB-A475-6FFDEF91CF97}" type="datetimeFigureOut">
              <a:rPr lang="en-CA" smtClean="0"/>
              <a:t>2020-12-11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2766-86A1-4050-B534-C499D1CD0D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189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7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0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5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0AFD-DEAB-4DDB-A475-6FFDEF91CF97}" type="datetimeFigureOut">
              <a:rPr lang="en-CA" smtClean="0"/>
              <a:t>2020-12-11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2766-86A1-4050-B534-C499D1CD0D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4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9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2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5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6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7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4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7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wnes.ca/presentation/537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wnes.ca/news/OLDaily.ht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irrodl.org/index.php/irrodl/article/view/3269/450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downes.ca/cgi-bin/page.cgi?page=PL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wnes.ca/cgi-bin/page.cgi?page=PL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wnes.ca/post/67078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rodl.org/index.php/irrodl/article/view/3269/450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2" y="3573016"/>
            <a:ext cx="9141619" cy="1089075"/>
          </a:xfrm>
        </p:spPr>
        <p:txBody>
          <a:bodyPr/>
          <a:lstStyle/>
          <a:p>
            <a:r>
              <a:rPr lang="en-CA" dirty="0"/>
              <a:t>A Personal Learning Platform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5301208"/>
            <a:ext cx="9141619" cy="1152128"/>
          </a:xfrm>
        </p:spPr>
        <p:txBody>
          <a:bodyPr/>
          <a:lstStyle/>
          <a:p>
            <a:r>
              <a:rPr lang="en-US" dirty="0" smtClean="0"/>
              <a:t>Stephen Downes</a:t>
            </a:r>
          </a:p>
          <a:p>
            <a:r>
              <a:rPr lang="en-US" dirty="0" smtClean="0"/>
              <a:t>CC Lightning Talks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1" y="332656"/>
            <a:ext cx="50419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Feed Forward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921" y="1340768"/>
            <a:ext cx="9262764" cy="51093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17749" y="6429977"/>
            <a:ext cx="4225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3"/>
              </a:rPr>
              <a:t>https://</a:t>
            </a:r>
            <a:r>
              <a:rPr lang="en-CA" dirty="0" smtClean="0">
                <a:hlinkClick r:id="rId3"/>
              </a:rPr>
              <a:t>www.downes.ca/presentation/537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788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Feed Forward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44" y="1309342"/>
            <a:ext cx="9360886" cy="48679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10722" y="6279399"/>
            <a:ext cx="4304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3"/>
              </a:rPr>
              <a:t>https://</a:t>
            </a:r>
            <a:r>
              <a:rPr lang="en-CA" dirty="0" smtClean="0">
                <a:hlinkClick r:id="rId3"/>
              </a:rPr>
              <a:t>www.downes.ca/news/OLDaily.htm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649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Feed Forward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837982" y="5483878"/>
            <a:ext cx="28303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2"/>
              </a:rPr>
              <a:t>http://</a:t>
            </a:r>
            <a:r>
              <a:rPr lang="en-CA" dirty="0" smtClean="0">
                <a:hlinkClick r:id="rId2"/>
              </a:rPr>
              <a:t>www.irrodl.org/index.php/irrodl/article/view/3269/4502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212" y="692696"/>
            <a:ext cx="671512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4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Stephen Downes</a:t>
            </a:r>
          </a:p>
          <a:p>
            <a:pPr marL="0" indent="0">
              <a:buNone/>
            </a:pPr>
            <a:r>
              <a:rPr lang="en-CA" dirty="0" smtClean="0"/>
              <a:t>https://www.downes.ca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804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908" y="260647"/>
            <a:ext cx="9073008" cy="641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8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916"/>
            <a:ext cx="12188825" cy="649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6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Aggregate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1197868" y="6093296"/>
            <a:ext cx="5195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2"/>
              </a:rPr>
              <a:t>https://www.downes.ca/cgi-bin/page.cgi?page=PLE</a:t>
            </a:r>
            <a:r>
              <a:rPr lang="en-CA" dirty="0" smtClean="0">
                <a:hlinkClick r:id="rId2"/>
              </a:rPr>
              <a:t>#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860" y="1452638"/>
            <a:ext cx="8974732" cy="457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1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Aggregate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8358" y="1556792"/>
            <a:ext cx="8853039" cy="46085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97868" y="6093296"/>
            <a:ext cx="5195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3"/>
              </a:rPr>
              <a:t>https://www.downes.ca/cgi-bin/page.cgi?page=PLE</a:t>
            </a:r>
            <a:r>
              <a:rPr lang="en-CA" dirty="0" smtClean="0">
                <a:hlinkClick r:id="rId3"/>
              </a:rPr>
              <a:t>#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967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28" y="365126"/>
            <a:ext cx="7001221" cy="53399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Remix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7894612" y="6165304"/>
            <a:ext cx="3671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3"/>
              </a:rPr>
              <a:t>https://</a:t>
            </a:r>
            <a:r>
              <a:rPr lang="en-CA" dirty="0" smtClean="0">
                <a:hlinkClick r:id="rId3"/>
              </a:rPr>
              <a:t>www.downes.ca/post/67078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139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Remix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84" y="1268760"/>
            <a:ext cx="8208912" cy="48146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70276" y="6176963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www.irrodl.org/index.php/irrodl/article/view/3269/4502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962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Repurpose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1197868" y="6093296"/>
            <a:ext cx="5142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https://www.downes.ca/cgi-bin/page.cgi?page=PLE#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124" y="1839375"/>
            <a:ext cx="7380674" cy="429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4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Repurpose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1197868" y="6093296"/>
            <a:ext cx="5142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https://www.downes.ca/cgi-bin/page.cgi?page=PLE#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68" y="1654704"/>
            <a:ext cx="9406780" cy="493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8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0BA44C2-DD02-4728-BB84-A46183D4F9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</Words>
  <Application>Microsoft Office PowerPoint</Application>
  <PresentationFormat>Custom</PresentationFormat>
  <Paragraphs>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Palatino Linotype</vt:lpstr>
      <vt:lpstr>Office Theme</vt:lpstr>
      <vt:lpstr>A Personal Learning Platform</vt:lpstr>
      <vt:lpstr>PowerPoint Presentation</vt:lpstr>
      <vt:lpstr>PowerPoint Presentation</vt:lpstr>
      <vt:lpstr>Aggregate</vt:lpstr>
      <vt:lpstr>Aggregate</vt:lpstr>
      <vt:lpstr>Remix</vt:lpstr>
      <vt:lpstr>Remix</vt:lpstr>
      <vt:lpstr>Repurpose</vt:lpstr>
      <vt:lpstr>Repurpose</vt:lpstr>
      <vt:lpstr>Feed Forward</vt:lpstr>
      <vt:lpstr>Feed Forward</vt:lpstr>
      <vt:lpstr>Feed Forward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2020-12-11T15:03:01Z</dcterms:created>
  <dcterms:modified xsi:type="dcterms:W3CDTF">2020-12-11T16:19:53Z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TC034605549991</vt:lpwstr>
  </property>
</Properties>
</file>